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61" r:id="rId2"/>
    <p:sldId id="259" r:id="rId3"/>
    <p:sldId id="266" r:id="rId4"/>
    <p:sldId id="267" r:id="rId5"/>
    <p:sldId id="265" r:id="rId6"/>
  </p:sldIdLst>
  <p:sldSz cx="15238413" cy="21588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AC7A"/>
    <a:srgbClr val="D9AA78"/>
    <a:srgbClr val="A48862"/>
    <a:srgbClr val="182356"/>
    <a:srgbClr val="502C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C32029-5EFE-4531-B965-331EB932526B}" v="2" dt="2026-02-09T17:26:46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1"/>
  </p:normalViewPr>
  <p:slideViewPr>
    <p:cSldViewPr snapToGrid="0">
      <p:cViewPr>
        <p:scale>
          <a:sx n="30" d="100"/>
          <a:sy n="30" d="100"/>
        </p:scale>
        <p:origin x="1744" y="-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mena Aguirre Vargas" userId="5ff27a05-459f-4735-89cf-36ebf7e178c0" providerId="ADAL" clId="{51FCA96A-3C30-4206-B7ED-2373F79C5B61}"/>
    <pc:docChg chg="custSel modSld">
      <pc:chgData name="Jimena Aguirre Vargas" userId="5ff27a05-459f-4735-89cf-36ebf7e178c0" providerId="ADAL" clId="{51FCA96A-3C30-4206-B7ED-2373F79C5B61}" dt="2026-02-09T17:26:46.969" v="2"/>
      <pc:docMkLst>
        <pc:docMk/>
      </pc:docMkLst>
      <pc:sldChg chg="modSp">
        <pc:chgData name="Jimena Aguirre Vargas" userId="5ff27a05-459f-4735-89cf-36ebf7e178c0" providerId="ADAL" clId="{51FCA96A-3C30-4206-B7ED-2373F79C5B61}" dt="2026-02-09T17:24:20.001" v="0"/>
        <pc:sldMkLst>
          <pc:docMk/>
          <pc:sldMk cId="996232448" sldId="259"/>
        </pc:sldMkLst>
        <pc:spChg chg="mod">
          <ac:chgData name="Jimena Aguirre Vargas" userId="5ff27a05-459f-4735-89cf-36ebf7e178c0" providerId="ADAL" clId="{51FCA96A-3C30-4206-B7ED-2373F79C5B61}" dt="2026-02-09T17:24:20.001" v="0"/>
          <ac:spMkLst>
            <pc:docMk/>
            <pc:sldMk cId="996232448" sldId="259"/>
            <ac:spMk id="27" creationId="{DE52E085-8446-3535-2664-FAAB5F0040DB}"/>
          </ac:spMkLst>
        </pc:spChg>
      </pc:sldChg>
      <pc:sldChg chg="addSp delSp modSp mod">
        <pc:chgData name="Jimena Aguirre Vargas" userId="5ff27a05-459f-4735-89cf-36ebf7e178c0" providerId="ADAL" clId="{51FCA96A-3C30-4206-B7ED-2373F79C5B61}" dt="2026-02-09T17:26:46.969" v="2"/>
        <pc:sldMkLst>
          <pc:docMk/>
          <pc:sldMk cId="3898512493" sldId="265"/>
        </pc:sldMkLst>
        <pc:picChg chg="add mod">
          <ac:chgData name="Jimena Aguirre Vargas" userId="5ff27a05-459f-4735-89cf-36ebf7e178c0" providerId="ADAL" clId="{51FCA96A-3C30-4206-B7ED-2373F79C5B61}" dt="2026-02-09T17:26:46.969" v="2"/>
          <ac:picMkLst>
            <pc:docMk/>
            <pc:sldMk cId="3898512493" sldId="265"/>
            <ac:picMk id="2" creationId="{D07D1AA9-D9F9-A057-D6F2-5ADA7D10CDD8}"/>
          </ac:picMkLst>
        </pc:picChg>
        <pc:picChg chg="del">
          <ac:chgData name="Jimena Aguirre Vargas" userId="5ff27a05-459f-4735-89cf-36ebf7e178c0" providerId="ADAL" clId="{51FCA96A-3C30-4206-B7ED-2373F79C5B61}" dt="2026-02-09T17:26:44.304" v="1" actId="478"/>
          <ac:picMkLst>
            <pc:docMk/>
            <pc:sldMk cId="3898512493" sldId="265"/>
            <ac:picMk id="3" creationId="{4C903C19-42BD-098A-E9FA-3A4A53CED3E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1018C0-45A4-40CE-A9F0-23E0C05E3426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9975" y="1143000"/>
            <a:ext cx="2178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C193A-FDA2-40BB-84E6-E78764FE6A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127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881" y="3533105"/>
            <a:ext cx="12952651" cy="7515966"/>
          </a:xfrm>
        </p:spPr>
        <p:txBody>
          <a:bodyPr anchor="b"/>
          <a:lstStyle>
            <a:lvl1pPr algn="ctr">
              <a:defRPr sz="999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4802" y="11338916"/>
            <a:ext cx="11428810" cy="5212201"/>
          </a:xfrm>
        </p:spPr>
        <p:txBody>
          <a:bodyPr/>
          <a:lstStyle>
            <a:lvl1pPr marL="0" indent="0" algn="ctr">
              <a:buNone/>
              <a:defRPr sz="4000"/>
            </a:lvl1pPr>
            <a:lvl2pPr marL="761924" indent="0" algn="ctr">
              <a:buNone/>
              <a:defRPr sz="3333"/>
            </a:lvl2pPr>
            <a:lvl3pPr marL="1523848" indent="0" algn="ctr">
              <a:buNone/>
              <a:defRPr sz="3000"/>
            </a:lvl3pPr>
            <a:lvl4pPr marL="2285771" indent="0" algn="ctr">
              <a:buNone/>
              <a:defRPr sz="2666"/>
            </a:lvl4pPr>
            <a:lvl5pPr marL="3047695" indent="0" algn="ctr">
              <a:buNone/>
              <a:defRPr sz="2666"/>
            </a:lvl5pPr>
            <a:lvl6pPr marL="3809619" indent="0" algn="ctr">
              <a:buNone/>
              <a:defRPr sz="2666"/>
            </a:lvl6pPr>
            <a:lvl7pPr marL="4571543" indent="0" algn="ctr">
              <a:buNone/>
              <a:defRPr sz="2666"/>
            </a:lvl7pPr>
            <a:lvl8pPr marL="5333467" indent="0" algn="ctr">
              <a:buNone/>
              <a:defRPr sz="2666"/>
            </a:lvl8pPr>
            <a:lvl9pPr marL="6095390" indent="0" algn="ctr">
              <a:buNone/>
              <a:defRPr sz="2666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9/2/2026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243567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9/2/2026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03117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705" y="5382117"/>
            <a:ext cx="13143131" cy="8980179"/>
          </a:xfrm>
        </p:spPr>
        <p:txBody>
          <a:bodyPr anchor="b"/>
          <a:lstStyle>
            <a:lvl1pPr>
              <a:defRPr sz="999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705" y="14447252"/>
            <a:ext cx="13143131" cy="4722464"/>
          </a:xfrm>
        </p:spPr>
        <p:txBody>
          <a:bodyPr/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761924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2pPr>
            <a:lvl3pPr marL="1523848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3pPr>
            <a:lvl4pPr marL="2285771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4pPr>
            <a:lvl5pPr marL="3047695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5pPr>
            <a:lvl6pPr marL="3809619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6pPr>
            <a:lvl7pPr marL="4571543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7pPr>
            <a:lvl8pPr marL="5333467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8pPr>
            <a:lvl9pPr marL="6095390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9/2/2026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5369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641" y="5746915"/>
            <a:ext cx="6476326" cy="136976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4446" y="5746915"/>
            <a:ext cx="6476326" cy="136976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9/2/2026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65390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149388"/>
            <a:ext cx="13143131" cy="4172762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627" y="5292161"/>
            <a:ext cx="6446562" cy="2593606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61924" indent="0">
              <a:buNone/>
              <a:defRPr sz="3333" b="1"/>
            </a:lvl2pPr>
            <a:lvl3pPr marL="1523848" indent="0">
              <a:buNone/>
              <a:defRPr sz="3000" b="1"/>
            </a:lvl3pPr>
            <a:lvl4pPr marL="2285771" indent="0">
              <a:buNone/>
              <a:defRPr sz="2666" b="1"/>
            </a:lvl4pPr>
            <a:lvl5pPr marL="3047695" indent="0">
              <a:buNone/>
              <a:defRPr sz="2666" b="1"/>
            </a:lvl5pPr>
            <a:lvl6pPr marL="3809619" indent="0">
              <a:buNone/>
              <a:defRPr sz="2666" b="1"/>
            </a:lvl6pPr>
            <a:lvl7pPr marL="4571543" indent="0">
              <a:buNone/>
              <a:defRPr sz="2666" b="1"/>
            </a:lvl7pPr>
            <a:lvl8pPr marL="5333467" indent="0">
              <a:buNone/>
              <a:defRPr sz="2666" b="1"/>
            </a:lvl8pPr>
            <a:lvl9pPr marL="6095390" indent="0">
              <a:buNone/>
              <a:defRPr sz="2666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627" y="7885768"/>
            <a:ext cx="6446562" cy="1159877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4448" y="5292161"/>
            <a:ext cx="6478310" cy="2593606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61924" indent="0">
              <a:buNone/>
              <a:defRPr sz="3333" b="1"/>
            </a:lvl2pPr>
            <a:lvl3pPr marL="1523848" indent="0">
              <a:buNone/>
              <a:defRPr sz="3000" b="1"/>
            </a:lvl3pPr>
            <a:lvl4pPr marL="2285771" indent="0">
              <a:buNone/>
              <a:defRPr sz="2666" b="1"/>
            </a:lvl4pPr>
            <a:lvl5pPr marL="3047695" indent="0">
              <a:buNone/>
              <a:defRPr sz="2666" b="1"/>
            </a:lvl5pPr>
            <a:lvl6pPr marL="3809619" indent="0">
              <a:buNone/>
              <a:defRPr sz="2666" b="1"/>
            </a:lvl6pPr>
            <a:lvl7pPr marL="4571543" indent="0">
              <a:buNone/>
              <a:defRPr sz="2666" b="1"/>
            </a:lvl7pPr>
            <a:lvl8pPr marL="5333467" indent="0">
              <a:buNone/>
              <a:defRPr sz="2666" b="1"/>
            </a:lvl8pPr>
            <a:lvl9pPr marL="6095390" indent="0">
              <a:buNone/>
              <a:defRPr sz="2666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4448" y="7885768"/>
            <a:ext cx="6478310" cy="1159877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9/2/2026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9577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9/2/2026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80261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9/2/2026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84643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439228"/>
            <a:ext cx="4914785" cy="5037296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310" y="3108336"/>
            <a:ext cx="7714447" cy="15341766"/>
          </a:xfrm>
        </p:spPr>
        <p:txBody>
          <a:bodyPr/>
          <a:lstStyle>
            <a:lvl1pPr>
              <a:defRPr sz="5333"/>
            </a:lvl1pPr>
            <a:lvl2pPr>
              <a:defRPr sz="4666"/>
            </a:lvl2pPr>
            <a:lvl3pPr>
              <a:defRPr sz="4000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626" y="6476524"/>
            <a:ext cx="4914785" cy="11998562"/>
          </a:xfrm>
        </p:spPr>
        <p:txBody>
          <a:bodyPr/>
          <a:lstStyle>
            <a:lvl1pPr marL="0" indent="0">
              <a:buNone/>
              <a:defRPr sz="2666"/>
            </a:lvl1pPr>
            <a:lvl2pPr marL="761924" indent="0">
              <a:buNone/>
              <a:defRPr sz="2333"/>
            </a:lvl2pPr>
            <a:lvl3pPr marL="1523848" indent="0">
              <a:buNone/>
              <a:defRPr sz="2000"/>
            </a:lvl3pPr>
            <a:lvl4pPr marL="2285771" indent="0">
              <a:buNone/>
              <a:defRPr sz="1667"/>
            </a:lvl4pPr>
            <a:lvl5pPr marL="3047695" indent="0">
              <a:buNone/>
              <a:defRPr sz="1667"/>
            </a:lvl5pPr>
            <a:lvl6pPr marL="3809619" indent="0">
              <a:buNone/>
              <a:defRPr sz="1667"/>
            </a:lvl6pPr>
            <a:lvl7pPr marL="4571543" indent="0">
              <a:buNone/>
              <a:defRPr sz="1667"/>
            </a:lvl7pPr>
            <a:lvl8pPr marL="5333467" indent="0">
              <a:buNone/>
              <a:defRPr sz="1667"/>
            </a:lvl8pPr>
            <a:lvl9pPr marL="6095390" indent="0">
              <a:buNone/>
              <a:defRPr sz="166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9/2/2026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48978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439228"/>
            <a:ext cx="4914785" cy="5037296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310" y="3108336"/>
            <a:ext cx="7714447" cy="15341766"/>
          </a:xfrm>
        </p:spPr>
        <p:txBody>
          <a:bodyPr anchor="t"/>
          <a:lstStyle>
            <a:lvl1pPr marL="0" indent="0">
              <a:buNone/>
              <a:defRPr sz="5333"/>
            </a:lvl1pPr>
            <a:lvl2pPr marL="761924" indent="0">
              <a:buNone/>
              <a:defRPr sz="4666"/>
            </a:lvl2pPr>
            <a:lvl3pPr marL="1523848" indent="0">
              <a:buNone/>
              <a:defRPr sz="4000"/>
            </a:lvl3pPr>
            <a:lvl4pPr marL="2285771" indent="0">
              <a:buNone/>
              <a:defRPr sz="3333"/>
            </a:lvl4pPr>
            <a:lvl5pPr marL="3047695" indent="0">
              <a:buNone/>
              <a:defRPr sz="3333"/>
            </a:lvl5pPr>
            <a:lvl6pPr marL="3809619" indent="0">
              <a:buNone/>
              <a:defRPr sz="3333"/>
            </a:lvl6pPr>
            <a:lvl7pPr marL="4571543" indent="0">
              <a:buNone/>
              <a:defRPr sz="3333"/>
            </a:lvl7pPr>
            <a:lvl8pPr marL="5333467" indent="0">
              <a:buNone/>
              <a:defRPr sz="3333"/>
            </a:lvl8pPr>
            <a:lvl9pPr marL="6095390" indent="0">
              <a:buNone/>
              <a:defRPr sz="333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626" y="6476524"/>
            <a:ext cx="4914785" cy="11998562"/>
          </a:xfrm>
        </p:spPr>
        <p:txBody>
          <a:bodyPr/>
          <a:lstStyle>
            <a:lvl1pPr marL="0" indent="0">
              <a:buNone/>
              <a:defRPr sz="2666"/>
            </a:lvl1pPr>
            <a:lvl2pPr marL="761924" indent="0">
              <a:buNone/>
              <a:defRPr sz="2333"/>
            </a:lvl2pPr>
            <a:lvl3pPr marL="1523848" indent="0">
              <a:buNone/>
              <a:defRPr sz="2000"/>
            </a:lvl3pPr>
            <a:lvl4pPr marL="2285771" indent="0">
              <a:buNone/>
              <a:defRPr sz="1667"/>
            </a:lvl4pPr>
            <a:lvl5pPr marL="3047695" indent="0">
              <a:buNone/>
              <a:defRPr sz="1667"/>
            </a:lvl5pPr>
            <a:lvl6pPr marL="3809619" indent="0">
              <a:buNone/>
              <a:defRPr sz="1667"/>
            </a:lvl6pPr>
            <a:lvl7pPr marL="4571543" indent="0">
              <a:buNone/>
              <a:defRPr sz="1667"/>
            </a:lvl7pPr>
            <a:lvl8pPr marL="5333467" indent="0">
              <a:buNone/>
              <a:defRPr sz="1667"/>
            </a:lvl8pPr>
            <a:lvl9pPr marL="6095390" indent="0">
              <a:buNone/>
              <a:defRPr sz="166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9/2/2026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28997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9/2/2026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98314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4990" y="1149383"/>
            <a:ext cx="3285783" cy="18295182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642" y="1149383"/>
            <a:ext cx="9666868" cy="18295182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9/2/2026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9093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641" y="1149388"/>
            <a:ext cx="13143131" cy="4172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641" y="5746915"/>
            <a:ext cx="13143131" cy="13697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641" y="20009265"/>
            <a:ext cx="3428643" cy="1149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78123-93C7-F34B-B277-5C2943346BD4}" type="datetimeFigureOut">
              <a:rPr lang="es-CR" smtClean="0"/>
              <a:t>9/2/2026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7725" y="20009265"/>
            <a:ext cx="5142964" cy="1149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2129" y="20009265"/>
            <a:ext cx="3428643" cy="1149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35210-A9DB-8445-9017-F736E4A56B8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81566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523848" rtl="0" eaLnBrk="1" latinLnBrk="0" hangingPunct="1">
        <a:lnSpc>
          <a:spcPct val="90000"/>
        </a:lnSpc>
        <a:spcBef>
          <a:spcPct val="0"/>
        </a:spcBef>
        <a:buNone/>
        <a:defRPr sz="7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62" indent="-380962" algn="l" defTabSz="1523848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4666" kern="1200">
          <a:solidFill>
            <a:schemeClr val="tx1"/>
          </a:solidFill>
          <a:latin typeface="+mn-lt"/>
          <a:ea typeface="+mn-ea"/>
          <a:cs typeface="+mn-cs"/>
        </a:defRPr>
      </a:lvl1pPr>
      <a:lvl2pPr marL="1142886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04810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666733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428657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4190581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952505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429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476352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61924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8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771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47695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9619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543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333467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09539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vuarJY4tEvqkMSyJ6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DB0EB40D-59D8-4EBE-EBB9-FF1E77ED3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"/>
            <a:ext cx="15238412" cy="2158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93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5338D32-3EA1-7BB2-D71D-E7511DC646A0}"/>
              </a:ext>
            </a:extLst>
          </p:cNvPr>
          <p:cNvSpPr txBox="1"/>
          <p:nvPr/>
        </p:nvSpPr>
        <p:spPr>
          <a:xfrm>
            <a:off x="1000123" y="2144072"/>
            <a:ext cx="891389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Organiza: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Asociación Deportiva Hípica Espinos de América</a:t>
            </a: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Fecha: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21 y 22 de febrero 2026. </a:t>
            </a: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Lugar: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Hacienda </a:t>
            </a:r>
            <a:r>
              <a:rPr lang="es-ES" sz="2000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Barvak</a:t>
            </a:r>
            <a:endParaRPr lang="es-ES" sz="2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Hora: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8:30am</a:t>
            </a: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Jueces:</a:t>
            </a: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Presidente de jurado: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Isabel </a:t>
            </a:r>
            <a:r>
              <a:rPr lang="es-ES" sz="2000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Herbruger</a:t>
            </a:r>
            <a:endParaRPr lang="es-ES" sz="2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Asistente de jurado: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Andrea </a:t>
            </a:r>
            <a:r>
              <a:rPr lang="es-ES" sz="2000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Somarribas</a:t>
            </a:r>
            <a:endParaRPr lang="es-ES" sz="2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Steward: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Vanessa Huertas</a:t>
            </a: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Reunión técnica: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Miércoles 18 de febrero, a las 12:00pm vía Zoom. </a:t>
            </a:r>
          </a:p>
          <a:p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s-ES" sz="20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F03A1F1-438D-EB2D-8AEE-C7CD98AF73E2}"/>
              </a:ext>
            </a:extLst>
          </p:cNvPr>
          <p:cNvSpPr txBox="1"/>
          <p:nvPr/>
        </p:nvSpPr>
        <p:spPr>
          <a:xfrm>
            <a:off x="1000123" y="6012932"/>
            <a:ext cx="7262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Inscripciones y premiaciones:</a:t>
            </a:r>
            <a:endParaRPr lang="es-E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B1662779-B713-8C8F-9DC5-1B5CDBB35902}"/>
              </a:ext>
            </a:extLst>
          </p:cNvPr>
          <p:cNvGrpSpPr/>
          <p:nvPr/>
        </p:nvGrpSpPr>
        <p:grpSpPr>
          <a:xfrm>
            <a:off x="1048249" y="6730033"/>
            <a:ext cx="5187546" cy="170618"/>
            <a:chOff x="1000123" y="5604421"/>
            <a:chExt cx="5187546" cy="170618"/>
          </a:xfrm>
        </p:grpSpPr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2F13F463-D9E4-D38F-D0F9-37BBF141B172}"/>
                </a:ext>
              </a:extLst>
            </p:cNvPr>
            <p:cNvCxnSpPr>
              <a:cxnSpLocks/>
            </p:cNvCxnSpPr>
            <p:nvPr/>
          </p:nvCxnSpPr>
          <p:spPr>
            <a:xfrm>
              <a:off x="1048249" y="5681121"/>
              <a:ext cx="5091294" cy="0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64FC639-2DF5-9C52-9F8B-4A97A1445D8A}"/>
                </a:ext>
              </a:extLst>
            </p:cNvPr>
            <p:cNvSpPr/>
            <p:nvPr/>
          </p:nvSpPr>
          <p:spPr>
            <a:xfrm>
              <a:off x="1000123" y="560442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2BDAE431-085C-1BBF-A03D-3B79208584A6}"/>
                </a:ext>
              </a:extLst>
            </p:cNvPr>
            <p:cNvSpPr/>
            <p:nvPr/>
          </p:nvSpPr>
          <p:spPr>
            <a:xfrm>
              <a:off x="6016721" y="560442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E52E085-8446-3535-2664-FAAB5F0040DB}"/>
              </a:ext>
            </a:extLst>
          </p:cNvPr>
          <p:cNvSpPr txBox="1"/>
          <p:nvPr/>
        </p:nvSpPr>
        <p:spPr>
          <a:xfrm>
            <a:off x="1096375" y="7054985"/>
            <a:ext cx="13042448" cy="5147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Las inscripciones tendrán un costo de </a:t>
            </a:r>
            <a:r>
              <a:rPr lang="es-ES" sz="2000" dirty="0"/>
              <a:t>₡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32,000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prueba en las categorías de introductorio; </a:t>
            </a:r>
            <a:r>
              <a:rPr lang="es-ES" sz="2000" dirty="0"/>
              <a:t>₡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40,000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prueba en las categorías de training a cuarto nivel y potros de 4 a 6 años; </a:t>
            </a:r>
            <a:r>
              <a:rPr lang="es-ES" sz="2000" dirty="0"/>
              <a:t>pruebas GPS y PG tienen un valor de ₡68,000.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premiará de primero hasta el 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quinto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lugar en cada prueba.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Las inscripciones se deben realizar previo a la reunión técnica por el siguiente formulario: 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https://forms.gle/vuarJY4tEvqkMSyJ6</a:t>
            </a:r>
            <a:endParaRPr lang="es-C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Incluir categoría, nombre de jinetes y caballo y cualquier pedido especial que tengan.  Incluir comprobante de pago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examen de anemia y carta de liberación de responsabilidad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FECR y Hacienda </a:t>
            </a:r>
            <a:r>
              <a:rPr lang="es-CR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Barvak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tienen la facultad de hacer cartas a colegios y universidades para que los jinetes puedan participar del concurso y faltar a clases sin problema.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Cierre de inscripciones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miércoles 18 de febrero 2026 a las 2:00pm, se aceptan cambios solamente en la reunión técnica.</a:t>
            </a:r>
            <a:endParaRPr lang="es-ES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Cuenta IBAN en 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colones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la Asociación Deportiva Hipica Espinos de America  para realizar depósitos:</a:t>
            </a:r>
            <a:r>
              <a:rPr lang="es-E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CR91015120210010012515.</a:t>
            </a:r>
            <a:endParaRPr lang="es-ES" sz="2000" b="1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s-ES" sz="20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25FFE21-6930-38CB-5464-180E2C31A574}"/>
              </a:ext>
            </a:extLst>
          </p:cNvPr>
          <p:cNvSpPr txBox="1"/>
          <p:nvPr/>
        </p:nvSpPr>
        <p:spPr>
          <a:xfrm>
            <a:off x="1048249" y="12153955"/>
            <a:ext cx="11859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 en Barvak para coordinar alquiler de cuadras:</a:t>
            </a:r>
            <a:endParaRPr lang="es-E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540C8F35-09DD-E6E1-EE2F-0779CF7EAE0A}"/>
              </a:ext>
            </a:extLst>
          </p:cNvPr>
          <p:cNvGrpSpPr/>
          <p:nvPr/>
        </p:nvGrpSpPr>
        <p:grpSpPr>
          <a:xfrm>
            <a:off x="1048249" y="12738730"/>
            <a:ext cx="9955489" cy="195730"/>
            <a:chOff x="1000123" y="9716951"/>
            <a:chExt cx="9955489" cy="195730"/>
          </a:xfrm>
        </p:grpSpPr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3528CACC-6A28-DD4C-6590-D7B7780EEC13}"/>
                </a:ext>
              </a:extLst>
            </p:cNvPr>
            <p:cNvCxnSpPr>
              <a:cxnSpLocks/>
            </p:cNvCxnSpPr>
            <p:nvPr/>
          </p:nvCxnSpPr>
          <p:spPr>
            <a:xfrm>
              <a:off x="1048249" y="9793651"/>
              <a:ext cx="9859237" cy="0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F7BD1B6C-80A5-8654-4467-F41B8D05AF37}"/>
                </a:ext>
              </a:extLst>
            </p:cNvPr>
            <p:cNvSpPr/>
            <p:nvPr/>
          </p:nvSpPr>
          <p:spPr>
            <a:xfrm>
              <a:off x="1000123" y="971695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C377B407-5083-DE8F-9FE6-D19335FC1C6E}"/>
                </a:ext>
              </a:extLst>
            </p:cNvPr>
            <p:cNvSpPr/>
            <p:nvPr/>
          </p:nvSpPr>
          <p:spPr>
            <a:xfrm>
              <a:off x="10784664" y="9742063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5" name="CuadroTexto 34">
            <a:extLst>
              <a:ext uri="{FF2B5EF4-FFF2-40B4-BE49-F238E27FC236}">
                <a16:creationId xmlns:a16="http://schemas.microsoft.com/office/drawing/2014/main" id="{27BDEC28-B824-0432-09AD-1159905EBCD4}"/>
              </a:ext>
            </a:extLst>
          </p:cNvPr>
          <p:cNvSpPr txBox="1"/>
          <p:nvPr/>
        </p:nvSpPr>
        <p:spPr>
          <a:xfrm>
            <a:off x="1000123" y="13129715"/>
            <a:ext cx="13042448" cy="2218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Jimena Aguirre: </a:t>
            </a:r>
            <a:r>
              <a:rPr lang="es-CR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72164660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Costo de cuadras </a:t>
            </a:r>
            <a:r>
              <a:rPr lang="es-E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$40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IVA por 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noche.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ES" sz="2000" b="1" dirty="0">
                <a:solidFill>
                  <a:srgbClr val="000000"/>
                </a:solidFill>
                <a:highlight>
                  <a:srgbClr val="D9AA78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Cuenta IBAN para las cuadras</a:t>
            </a:r>
            <a:r>
              <a:rPr lang="es-ES" sz="2000" dirty="0">
                <a:solidFill>
                  <a:srgbClr val="000000"/>
                </a:solidFill>
                <a:highlight>
                  <a:srgbClr val="D9AA78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CR96015104510026002496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acordamos que es necesario haber cancelado sus cuotas de asociación y federación 2026 para poder participar.  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50BCC34-DFE1-C566-6E7B-D65597A99D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7792250"/>
            <a:ext cx="15238413" cy="366165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06B857A-0444-B9A3-8497-3A920D7131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595055"/>
            <a:ext cx="15238413" cy="421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32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10348776-64A4-B40E-6FBE-732912A1CF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t="82747"/>
          <a:stretch/>
        </p:blipFill>
        <p:spPr>
          <a:xfrm>
            <a:off x="-1" y="17809912"/>
            <a:ext cx="15238413" cy="372452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EF03A1F1-438D-EB2D-8AEE-C7CD98AF73E2}"/>
              </a:ext>
            </a:extLst>
          </p:cNvPr>
          <p:cNvSpPr txBox="1"/>
          <p:nvPr/>
        </p:nvSpPr>
        <p:spPr>
          <a:xfrm>
            <a:off x="1000123" y="2113162"/>
            <a:ext cx="7262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que se realizarán:</a:t>
            </a:r>
            <a:endParaRPr lang="es-E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B1662779-B713-8C8F-9DC5-1B5CDBB35902}"/>
              </a:ext>
            </a:extLst>
          </p:cNvPr>
          <p:cNvGrpSpPr/>
          <p:nvPr/>
        </p:nvGrpSpPr>
        <p:grpSpPr>
          <a:xfrm>
            <a:off x="1000123" y="2697937"/>
            <a:ext cx="5187546" cy="170618"/>
            <a:chOff x="1000123" y="5604421"/>
            <a:chExt cx="5187546" cy="170618"/>
          </a:xfrm>
        </p:grpSpPr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2F13F463-D9E4-D38F-D0F9-37BBF141B172}"/>
                </a:ext>
              </a:extLst>
            </p:cNvPr>
            <p:cNvCxnSpPr>
              <a:cxnSpLocks/>
            </p:cNvCxnSpPr>
            <p:nvPr/>
          </p:nvCxnSpPr>
          <p:spPr>
            <a:xfrm>
              <a:off x="1048249" y="5681121"/>
              <a:ext cx="5091294" cy="0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64FC639-2DF5-9C52-9F8B-4A97A1445D8A}"/>
                </a:ext>
              </a:extLst>
            </p:cNvPr>
            <p:cNvSpPr/>
            <p:nvPr/>
          </p:nvSpPr>
          <p:spPr>
            <a:xfrm>
              <a:off x="1000123" y="560442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2BDAE431-085C-1BBF-A03D-3B79208584A6}"/>
                </a:ext>
              </a:extLst>
            </p:cNvPr>
            <p:cNvSpPr/>
            <p:nvPr/>
          </p:nvSpPr>
          <p:spPr>
            <a:xfrm>
              <a:off x="6016721" y="560442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E52E085-8446-3535-2664-FAAB5F0040DB}"/>
              </a:ext>
            </a:extLst>
          </p:cNvPr>
          <p:cNvSpPr txBox="1"/>
          <p:nvPr/>
        </p:nvSpPr>
        <p:spPr>
          <a:xfrm>
            <a:off x="1000123" y="3282712"/>
            <a:ext cx="13042448" cy="12956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3600" dirty="0">
                <a:solidFill>
                  <a:srgbClr val="DCAC7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Sabado 21 de </a:t>
            </a:r>
            <a:r>
              <a:rPr lang="en-US" sz="3600" dirty="0" err="1">
                <a:solidFill>
                  <a:srgbClr val="DCAC7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febrero</a:t>
            </a:r>
            <a:r>
              <a:rPr lang="en-US" sz="3600" dirty="0">
                <a:solidFill>
                  <a:srgbClr val="DCAC7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800"/>
              </a:spcAft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Pruebas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USDF 2023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Introductorio menores Test A, B y C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Introductorio mayores Test A, B y C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Introductorio profesional Test A, B y C</a:t>
            </a:r>
          </a:p>
          <a:p>
            <a:pPr>
              <a:spcAft>
                <a:spcPts val="800"/>
              </a:spcAft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menores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mayores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Segundo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Segundo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Tercer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Tercer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Cuarto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Cuarto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Pruebas de eventing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PSG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GPSP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GP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1</a:t>
            </a:r>
          </a:p>
          <a:p>
            <a:pPr>
              <a:spcAft>
                <a:spcPts val="800"/>
              </a:spcAft>
            </a:pPr>
            <a:endParaRPr lang="es-C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s-C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27BDEC28-B824-0432-09AD-1159905EBCD4}"/>
              </a:ext>
            </a:extLst>
          </p:cNvPr>
          <p:cNvSpPr txBox="1"/>
          <p:nvPr/>
        </p:nvSpPr>
        <p:spPr>
          <a:xfrm>
            <a:off x="1195842" y="15651897"/>
            <a:ext cx="13042448" cy="418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¡La Asociación Deportiva Hípica Espinos de América les desea los mayores éxitos a todos y esperamos verlos a todos ahí</a:t>
            </a:r>
            <a:r>
              <a:rPr lang="es-CR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098EAE6-8D91-EF68-FB46-9BD18757C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7792250"/>
            <a:ext cx="15238413" cy="366165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B060540-F7D5-632F-7699-4720BD3E7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595055"/>
            <a:ext cx="15238413" cy="421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2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10348776-64A4-B40E-6FBE-732912A1CF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t="82747"/>
          <a:stretch/>
        </p:blipFill>
        <p:spPr>
          <a:xfrm>
            <a:off x="-1" y="17809912"/>
            <a:ext cx="15238413" cy="372452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EF03A1F1-438D-EB2D-8AEE-C7CD98AF73E2}"/>
              </a:ext>
            </a:extLst>
          </p:cNvPr>
          <p:cNvSpPr txBox="1"/>
          <p:nvPr/>
        </p:nvSpPr>
        <p:spPr>
          <a:xfrm>
            <a:off x="1000123" y="2113162"/>
            <a:ext cx="7262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que se realizarán:</a:t>
            </a:r>
            <a:endParaRPr lang="es-E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B1662779-B713-8C8F-9DC5-1B5CDBB35902}"/>
              </a:ext>
            </a:extLst>
          </p:cNvPr>
          <p:cNvGrpSpPr/>
          <p:nvPr/>
        </p:nvGrpSpPr>
        <p:grpSpPr>
          <a:xfrm>
            <a:off x="1000123" y="2697937"/>
            <a:ext cx="5187546" cy="170618"/>
            <a:chOff x="1000123" y="5604421"/>
            <a:chExt cx="5187546" cy="170618"/>
          </a:xfrm>
        </p:grpSpPr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2F13F463-D9E4-D38F-D0F9-37BBF141B172}"/>
                </a:ext>
              </a:extLst>
            </p:cNvPr>
            <p:cNvCxnSpPr>
              <a:cxnSpLocks/>
            </p:cNvCxnSpPr>
            <p:nvPr/>
          </p:nvCxnSpPr>
          <p:spPr>
            <a:xfrm>
              <a:off x="1048249" y="5681121"/>
              <a:ext cx="5091294" cy="0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64FC639-2DF5-9C52-9F8B-4A97A1445D8A}"/>
                </a:ext>
              </a:extLst>
            </p:cNvPr>
            <p:cNvSpPr/>
            <p:nvPr/>
          </p:nvSpPr>
          <p:spPr>
            <a:xfrm>
              <a:off x="1000123" y="560442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2BDAE431-085C-1BBF-A03D-3B79208584A6}"/>
                </a:ext>
              </a:extLst>
            </p:cNvPr>
            <p:cNvSpPr/>
            <p:nvPr/>
          </p:nvSpPr>
          <p:spPr>
            <a:xfrm>
              <a:off x="6016721" y="560442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E52E085-8446-3535-2664-FAAB5F0040DB}"/>
              </a:ext>
            </a:extLst>
          </p:cNvPr>
          <p:cNvSpPr txBox="1"/>
          <p:nvPr/>
        </p:nvSpPr>
        <p:spPr>
          <a:xfrm>
            <a:off x="1000123" y="2894985"/>
            <a:ext cx="13042448" cy="125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3600" dirty="0">
                <a:solidFill>
                  <a:srgbClr val="DCAC7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Domingo 22 de </a:t>
            </a:r>
            <a:r>
              <a:rPr lang="en-US" sz="3600" dirty="0" err="1">
                <a:solidFill>
                  <a:srgbClr val="DCAC7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febrero</a:t>
            </a:r>
            <a:r>
              <a:rPr lang="en-US" sz="3600" dirty="0">
                <a:solidFill>
                  <a:srgbClr val="DCAC7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Pruebas USDF 2023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Introductorio menores Test A, B y C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Introductorio mayores Test A, B y C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Introductorio profesional Test A, B y C</a:t>
            </a:r>
          </a:p>
          <a:p>
            <a:pPr>
              <a:spcAft>
                <a:spcPts val="800"/>
              </a:spcAft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menores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mayores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Segundo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Segundo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Tercer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Tercer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Cuarto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Cuarto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Pruebas de eventing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PSG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GP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GPSP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1.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27BDEC28-B824-0432-09AD-1159905EBCD4}"/>
              </a:ext>
            </a:extLst>
          </p:cNvPr>
          <p:cNvSpPr txBox="1"/>
          <p:nvPr/>
        </p:nvSpPr>
        <p:spPr>
          <a:xfrm>
            <a:off x="1195842" y="15264170"/>
            <a:ext cx="13042448" cy="418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¡La Asociación Deportiva Hípica Espinos de América les desea los mayores éxitos a todos y esperamos verlos a todos ahí</a:t>
            </a:r>
            <a:r>
              <a:rPr lang="es-CR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098EAE6-8D91-EF68-FB46-9BD18757C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7792250"/>
            <a:ext cx="15238413" cy="366165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636C73F-7983-2743-9F17-59A0E99D6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595055"/>
            <a:ext cx="15238413" cy="421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18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D07D1AA9-D9F9-A057-D6F2-5ADA7D10C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"/>
            <a:ext cx="15238412" cy="2158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124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2243</TotalTime>
  <Words>609</Words>
  <Application>Microsoft Office PowerPoint</Application>
  <PresentationFormat>Personalizado</PresentationFormat>
  <Paragraphs>84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Elas Marín Castro</dc:creator>
  <cp:lastModifiedBy>Jimena Aguirre Vargas</cp:lastModifiedBy>
  <cp:revision>23</cp:revision>
  <dcterms:created xsi:type="dcterms:W3CDTF">2023-09-05T01:32:54Z</dcterms:created>
  <dcterms:modified xsi:type="dcterms:W3CDTF">2026-02-09T17:26:51Z</dcterms:modified>
</cp:coreProperties>
</file>